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7561263"/>
  <p:notesSz cx="9144000" cy="6858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CBA9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85" autoAdjust="0"/>
  </p:normalViewPr>
  <p:slideViewPr>
    <p:cSldViewPr>
      <p:cViewPr>
        <p:scale>
          <a:sx n="66" d="100"/>
          <a:sy n="66" d="100"/>
        </p:scale>
        <p:origin x="-1326" y="-33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542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1598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2816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0257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635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4462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6472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80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83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502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5781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2DEC9-A962-49B8-8EFA-1C73DDA12EC3}" type="datetimeFigureOut">
              <a:rPr lang="en-GB" smtClean="0"/>
              <a:pPr/>
              <a:t>10/03/2015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52C4-4BD8-4CF9-B81B-7270ABD825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908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:\CBAC\PDF-MEL\PDF-Landscape-top-tab1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520" y="0"/>
            <a:ext cx="10691812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214512" y="36215"/>
            <a:ext cx="8352928" cy="341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1006023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y-GB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Trefnu Parti  Megan</a:t>
            </a:r>
            <a:endParaRPr lang="en-GB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t="-3603" r="59810" b="-6892"/>
          <a:stretch/>
        </p:blipFill>
        <p:spPr bwMode="auto">
          <a:xfrm>
            <a:off x="90116" y="414749"/>
            <a:ext cx="1041854" cy="43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452" y="386154"/>
            <a:ext cx="91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ATEB</a:t>
            </a:r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2905139"/>
              </p:ext>
            </p:extLst>
          </p:nvPr>
        </p:nvGraphicFramePr>
        <p:xfrm>
          <a:off x="179512" y="900313"/>
          <a:ext cx="10325696" cy="648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5692"/>
                <a:gridCol w="1598375"/>
                <a:gridCol w="1598375"/>
                <a:gridCol w="1464843"/>
                <a:gridCol w="1464843"/>
                <a:gridCol w="1301784"/>
                <a:gridCol w="1301784"/>
              </a:tblGrid>
              <a:tr h="92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400" dirty="0">
                          <a:effectLst/>
                        </a:rPr>
                        <a:t>Eitem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MORRISONS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SAINSBURYS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ASDA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TESCO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GORAU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effectLst/>
                        </a:rPr>
                        <a:t>GORAU HEB </a:t>
                      </a:r>
                      <a:r>
                        <a:rPr lang="cy-GB" sz="1100" dirty="0" smtClean="0">
                          <a:effectLst/>
                        </a:rPr>
                        <a:t>GYNIGION </a:t>
                      </a:r>
                      <a:r>
                        <a:rPr lang="cy-GB" sz="1100" dirty="0">
                          <a:effectLst/>
                        </a:rPr>
                        <a:t>ARBENNIG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Bara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£5.96 (£7.45)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effectLst/>
                        </a:rPr>
                        <a:t>£5.95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£5.95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effectLst/>
                        </a:rPr>
                        <a:t>£5.00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Menyn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£3.30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£3.45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 smtClean="0">
                          <a:effectLst/>
                        </a:rPr>
                        <a:t>Ham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£8.60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£9.25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£9.50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£8.80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£8.60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£8.60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Caws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£1.70 (£3.40)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£1.70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 smtClean="0">
                          <a:effectLst/>
                        </a:rPr>
                        <a:t>Tomatos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£1.70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 smtClean="0">
                          <a:effectLst/>
                        </a:rPr>
                        <a:t>Tiwna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£2.70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£2.00 (£3.00)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£2.70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Creision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£4.05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£2.99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£3.75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£2.99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£2.99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Ciwcymbyr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£0.55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£0.49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£0.49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£0.49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Jeli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£1.56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£1.35 (£1.80)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£1.17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dirty="0">
                          <a:effectLst/>
                        </a:rPr>
                        <a:t>Hufen </a:t>
                      </a:r>
                      <a:r>
                        <a:rPr lang="cy-GB" sz="1100" dirty="0" smtClean="0">
                          <a:effectLst/>
                        </a:rPr>
                        <a:t>iâ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£2.38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£3.60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£2.38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£2.38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Lemonêd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£4.80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£6.00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£5.16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£4.80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>
                          <a:effectLst/>
                        </a:rPr>
                        <a:t>£4.80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  <a:tr h="462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400" dirty="0">
                          <a:effectLst/>
                        </a:rPr>
                        <a:t>CYFANSWM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£38.58 (£40.07)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£38.69 (£40.39)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£38.74 (£39.19)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£38.75 (£39.75)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£33.83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y-GB" sz="1100" b="1" dirty="0">
                          <a:effectLst/>
                        </a:rPr>
                        <a:t>£34.63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2" marR="6754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28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195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Owain Roberts</dc:creator>
  <cp:lastModifiedBy>Windows 7</cp:lastModifiedBy>
  <cp:revision>34</cp:revision>
  <dcterms:created xsi:type="dcterms:W3CDTF">2015-01-15T15:22:35Z</dcterms:created>
  <dcterms:modified xsi:type="dcterms:W3CDTF">2015-03-10T13:44:04Z</dcterms:modified>
</cp:coreProperties>
</file>